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9c2bb6e5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9c2bb6e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9c2bb6e5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9c2bb6e5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9c2bb6e5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9c2bb6e5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a8a96cf1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a8a96cf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c797de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8c797de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8c797de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8c797de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a8a96cf1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a8a96cf1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a74a659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a74a659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8c797de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8c797de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8c797de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8c797de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a74a659f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a74a659f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96eee1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96eee1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a74a659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a74a659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a74a659f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a74a659f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74a659f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74a659f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9c2bb6e5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9c2bb6e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9c2bb6e5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9c2bb6e5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74a659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a74a659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8c797de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8c797de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9c082f0f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9c082f0f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9c2bb6e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9c2bb6e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9c2bb6e5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9c2bb6e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8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of Mystery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9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Jiawen Li,</a:t>
            </a:r>
            <a:r>
              <a:rPr lang="en"/>
              <a:t> Isaiah Smith</a:t>
            </a:r>
            <a:r>
              <a:rPr lang="en"/>
              <a:t>, Tin Huynh, Hyunki Lee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8: Mysterious Team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4085425" y="2395300"/>
            <a:ext cx="435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PHP Hidden Item Game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Page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297500" y="1567550"/>
            <a:ext cx="2793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Simple 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Records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Username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Email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Password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Pressing Signup sends user to signup-submit page.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password and confirm password don’t match, submit page tells user to try again.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850" y="1491250"/>
            <a:ext cx="4748100" cy="216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Signup-Submit Page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473350" y="1460250"/>
            <a:ext cx="319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If the passwords match, prompts user to return to login page.</a:t>
            </a:r>
            <a:endParaRPr sz="18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If the passwords don’t match, prompts user to return to sign up page.</a:t>
            </a:r>
            <a:endParaRPr sz="1700"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700" y="1460250"/>
            <a:ext cx="27813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200" y="3089025"/>
            <a:ext cx="495300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Signup-Submit PHP Code</a:t>
            </a:r>
            <a:endParaRPr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602425" y="1567550"/>
            <a:ext cx="299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the username’s match, string with the username, password, and email are saved and written to the user_account.txt file.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session variables ‘username’  and ‘score’ are created.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950" y="1307850"/>
            <a:ext cx="5244576" cy="292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 Level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738" y="1470200"/>
            <a:ext cx="6774425" cy="33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Difficulty Code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555400" y="1605875"/>
            <a:ext cx="3655500" cy="20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three level of difficulties:</a:t>
            </a:r>
            <a:r>
              <a:rPr lang="en"/>
              <a:t> easy, normal  and hard.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When you select one of the options, the game will bring you to different mode.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825" y="922100"/>
            <a:ext cx="3655575" cy="39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Engine - Table Mapping Method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03" y="1567550"/>
            <a:ext cx="4054950" cy="23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643" y="1567550"/>
            <a:ext cx="4071781" cy="23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Engine - Table Mapping (cont.)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6404988" y="4227450"/>
            <a:ext cx="7251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Firefox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643" y="1567550"/>
            <a:ext cx="4071781" cy="23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50" y="1567550"/>
            <a:ext cx="4071776" cy="233874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1742138" y="4166000"/>
            <a:ext cx="13386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307"/>
              <a:t>Google Chrome</a:t>
            </a:r>
            <a:endParaRPr sz="1307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Engine - Sample Code</a:t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071" y="1643466"/>
            <a:ext cx="1614784" cy="260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550" y="1094825"/>
            <a:ext cx="2514625" cy="3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836" y="1094825"/>
            <a:ext cx="2642364" cy="37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050" y="1470676"/>
            <a:ext cx="2140150" cy="3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 System</a:t>
            </a:r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475" y="1006151"/>
            <a:ext cx="2890976" cy="38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900" y="1006150"/>
            <a:ext cx="2890975" cy="38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Leader’s Board</a:t>
            </a:r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13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2565300" y="358650"/>
            <a:ext cx="40134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Assigned Tasks</a:t>
            </a:r>
            <a:endParaRPr/>
          </a:p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3187450" y="1485425"/>
            <a:ext cx="54885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Designer/Developer: </a:t>
            </a:r>
            <a:r>
              <a:rPr lang="en"/>
              <a:t>Isaiah Smith.  Designed and developed login, signup, login function, and signup function.</a:t>
            </a:r>
            <a:endParaRPr/>
          </a:p>
        </p:txBody>
      </p:sp>
      <p:sp>
        <p:nvSpPr>
          <p:cNvPr id="143" name="Google Shape;143;p14"/>
          <p:cNvSpPr txBox="1"/>
          <p:nvPr>
            <p:ph idx="1" type="subTitle"/>
          </p:nvPr>
        </p:nvSpPr>
        <p:spPr>
          <a:xfrm>
            <a:off x="3187450" y="2160425"/>
            <a:ext cx="54885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Leader/</a:t>
            </a:r>
            <a:r>
              <a:rPr lang="en"/>
              <a:t>Designer/Developer: Tin Huynh.  Designed and developed game mechanism, scoring system, and leader’s board.</a:t>
            </a:r>
            <a:endParaRPr/>
          </a:p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3579300" y="2835425"/>
            <a:ext cx="54885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Developer/QA: Hyunki Lee.  Designed class diagrams, testing and debugging for errors.</a:t>
            </a:r>
            <a:endParaRPr/>
          </a:p>
        </p:txBody>
      </p:sp>
      <p:sp>
        <p:nvSpPr>
          <p:cNvPr id="145" name="Google Shape;145;p14"/>
          <p:cNvSpPr txBox="1"/>
          <p:nvPr>
            <p:ph idx="1" type="subTitle"/>
          </p:nvPr>
        </p:nvSpPr>
        <p:spPr>
          <a:xfrm>
            <a:off x="4187700" y="3585725"/>
            <a:ext cx="49563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Developer/QA: </a:t>
            </a:r>
            <a:r>
              <a:rPr lang="en"/>
              <a:t>Jiawen Li</a:t>
            </a:r>
            <a:r>
              <a:rPr lang="en"/>
              <a:t>.  Designed styling for the games, testing and debugging for errors.</a:t>
            </a:r>
            <a:endParaRPr/>
          </a:p>
        </p:txBody>
      </p:sp>
      <p:sp>
        <p:nvSpPr>
          <p:cNvPr id="146" name="Google Shape;146;p14"/>
          <p:cNvSpPr txBox="1"/>
          <p:nvPr>
            <p:ph idx="1" type="subTitle"/>
          </p:nvPr>
        </p:nvSpPr>
        <p:spPr>
          <a:xfrm>
            <a:off x="4746750" y="4260725"/>
            <a:ext cx="43212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n" sz="1200"/>
              <a:t>In this project, we created, designed, and developed the hidden item game.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n" sz="1200"/>
              <a:t>https://github.com/thuyn789/hidden-item-php-game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Leader’s Board Code</a:t>
            </a:r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504" y="1307850"/>
            <a:ext cx="3289010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625" y="1307850"/>
            <a:ext cx="290206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75" y="0"/>
            <a:ext cx="9039926" cy="537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"/>
            <a:ext cx="906780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3719700" y="2279100"/>
            <a:ext cx="17046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b="1" lang="en" sz="1800" u="sng">
                <a:latin typeface="Montserrat"/>
                <a:ea typeface="Montserrat"/>
                <a:cs typeface="Montserrat"/>
                <a:sym typeface="Montserrat"/>
              </a:rPr>
              <a:t>Game Demo</a:t>
            </a:r>
            <a:endParaRPr b="1" sz="1112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ctrTitle"/>
          </p:nvPr>
        </p:nvSpPr>
        <p:spPr>
          <a:xfrm>
            <a:off x="3075025" y="5086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Hidden object game</a:t>
            </a:r>
            <a:endParaRPr/>
          </a:p>
        </p:txBody>
      </p:sp>
      <p:sp>
        <p:nvSpPr>
          <p:cNvPr id="152" name="Google Shape;152;p15"/>
          <p:cNvSpPr txBox="1"/>
          <p:nvPr>
            <p:ph idx="1" type="subTitle"/>
          </p:nvPr>
        </p:nvSpPr>
        <p:spPr>
          <a:xfrm>
            <a:off x="3209725" y="1957375"/>
            <a:ext cx="4839900" cy="24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items from a list that are hidden within a picture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 ability to find items </a:t>
            </a:r>
            <a:r>
              <a:rPr lang="en"/>
              <a:t>within</a:t>
            </a:r>
            <a:r>
              <a:rPr lang="en"/>
              <a:t> a </a:t>
            </a:r>
            <a:r>
              <a:rPr lang="en"/>
              <a:t>setting</a:t>
            </a:r>
            <a:r>
              <a:rPr lang="en"/>
              <a:t> in order to  progress the </a:t>
            </a:r>
            <a:r>
              <a:rPr lang="en"/>
              <a:t>storyline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ctrTitle"/>
          </p:nvPr>
        </p:nvSpPr>
        <p:spPr>
          <a:xfrm>
            <a:off x="3365975" y="3032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for hidden games</a:t>
            </a:r>
            <a:endParaRPr/>
          </a:p>
        </p:txBody>
      </p:sp>
      <p:sp>
        <p:nvSpPr>
          <p:cNvPr id="158" name="Google Shape;158;p16"/>
          <p:cNvSpPr txBox="1"/>
          <p:nvPr>
            <p:ph idx="1" type="subTitle"/>
          </p:nvPr>
        </p:nvSpPr>
        <p:spPr>
          <a:xfrm>
            <a:off x="3594825" y="2065650"/>
            <a:ext cx="5271600" cy="24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 </a:t>
            </a:r>
            <a:r>
              <a:rPr lang="en"/>
              <a:t>search</a:t>
            </a:r>
            <a:r>
              <a:rPr lang="en"/>
              <a:t> by the item color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</a:t>
            </a:r>
            <a:r>
              <a:rPr lang="en"/>
              <a:t>search</a:t>
            </a:r>
            <a:r>
              <a:rPr lang="en"/>
              <a:t> by shape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 check inconspicuous areas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 relaxation and confidence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5 take a break and research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 and Zenhub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227775" y="1460250"/>
            <a:ext cx="2430300" cy="3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communication happened in Discord.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used Zenhub to organize and plan the coding in a very effective way.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Since this is a small-scale project, we created two epics and eight issues.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400" y="1460250"/>
            <a:ext cx="2579874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674" y="1460250"/>
            <a:ext cx="327406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UML-Diagram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650" y="0"/>
            <a:ext cx="47103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361800" y="1667050"/>
            <a:ext cx="300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Relationship between each class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functions are represented in each class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385100" y="1567550"/>
            <a:ext cx="3124200" cy="3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Simple Login Form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Prompts User for</a:t>
            </a:r>
            <a:endParaRPr sz="19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Username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Password </a:t>
            </a:r>
            <a:endParaRPr sz="17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“</a:t>
            </a:r>
            <a:r>
              <a:rPr lang="en" sz="1900"/>
              <a:t>Remember Me” saves username as cookie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Link to Sign up Page.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Logout Button.</a:t>
            </a:r>
            <a:endParaRPr sz="1900"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700" y="1307850"/>
            <a:ext cx="5329901" cy="2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 PHP Code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413775" y="1567550"/>
            <a:ext cx="2912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username cookie is set, used to set ‘fill_username’ value for the username textfield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cookie isn’t set, the session variable is used to fill_username’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neither are set, the </a:t>
            </a:r>
            <a:r>
              <a:rPr lang="en"/>
              <a:t>variable is left empty.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275" y="1929850"/>
            <a:ext cx="5532526" cy="162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 PHP Code 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284675" y="1597325"/>
            <a:ext cx="3002100" cy="31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‘Remember Me’ is set, the username cookie is set.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Otherwise, the username cookie is destroyed.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Regardless, the username session variable is set and user is sent off the page.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775" y="1494750"/>
            <a:ext cx="5857225" cy="2481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